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90372"/>
  </p:normalViewPr>
  <p:slideViewPr>
    <p:cSldViewPr snapToGrid="0" snapToObjects="1">
      <p:cViewPr varScale="1">
        <p:scale>
          <a:sx n="141" d="100"/>
          <a:sy n="141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A 150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kdyn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contusion leads to progressive cell loss, reactive gliosis, and cavitation. 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in transverse sections of the spinal cord through epicenter of the injury demonstrate the pathological changes taking place from acute to chronic time points after injury (1 d to 12 weeks) and 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GFAP (astrocytes; red)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(neuronal cell bodies; green)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costaining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illustrates the progressive destruction of the gray matter and neuronal cell loss that occurs following injury as well as the pronounced increase in reactive gliosis acutely following injury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B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), which at later stages becomes more localized to the borders of the cavity, forming a dense glial scar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C–F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Staining with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(to demarcate gray and white matter areas) highlights the initial phase of mass necrosis in the spinal parenchyma at early stages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H–J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followed by clearance of the debris, resulting in large central cavities surrounded by a spared rim of white matter at chronic postinjury time points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K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Scale bar, 500 </a:t>
            </a:r>
            <a:r>
              <a:rPr lang="el-GR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μ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BEF9-8AA9-A3B4-CB7F-02B76583E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58B90-2B2F-EF95-A903-B87320DEB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40" y="1237308"/>
            <a:ext cx="6017683" cy="3255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259788" y="2708868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259788" y="4849858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92" y="4533741"/>
            <a:ext cx="7421731" cy="22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oligodendrocytes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550" y="2317066"/>
            <a:ext cx="3608458" cy="36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208833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521551" y="139122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45" y="1605775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49213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027976" y="1747319"/>
            <a:ext cx="8083944" cy="44489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patients evaluated for 2 years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of 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OPC1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Cystic cavitation reduces to 4%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 durable engraftment confirmed via MRI</a:t>
            </a:r>
          </a:p>
        </p:txBody>
      </p:sp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2" y="1256332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786710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09" y="3072990"/>
            <a:ext cx="8010990" cy="156552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90585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895360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1918802" y="6550223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285571" y="2083057"/>
            <a:ext cx="81020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 timed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60" y="395027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2646869" y="624606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4" y="392034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5482566" y="624265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35" y="392777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8716833" y="624265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715911" y="390692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722245" y="3950272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820847" y="4075775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883757" y="63204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3360</TotalTime>
  <Words>932</Words>
  <Application>Microsoft Macintosh PowerPoint</Application>
  <PresentationFormat>Widescreen</PresentationFormat>
  <Paragraphs>124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inherit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21</cp:revision>
  <dcterms:created xsi:type="dcterms:W3CDTF">2022-11-14T18:19:37Z</dcterms:created>
  <dcterms:modified xsi:type="dcterms:W3CDTF">2022-11-23T01:56:11Z</dcterms:modified>
</cp:coreProperties>
</file>